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7" r:id="rId5"/>
    <p:sldId id="263" r:id="rId6"/>
    <p:sldId id="268" r:id="rId7"/>
    <p:sldId id="269" r:id="rId8"/>
    <p:sldId id="264" r:id="rId9"/>
    <p:sldId id="270" r:id="rId10"/>
    <p:sldId id="271" r:id="rId11"/>
    <p:sldId id="272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74FF-FFB9-40F1-860C-FB092871B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F8820-1854-4A2B-A31E-FDB6366F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2FF49-970F-4B01-AE9A-53A6AAF39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8B603-6917-4475-BF8F-7B61E99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39DC6-7C6C-49ED-86A6-8501ACB3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9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4742-3DA6-4753-96B1-58FD3245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26215-9641-4CE9-AAC1-9602F392F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871E2-1331-4152-AF01-FD1372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1D965-2C97-4612-A8C3-D53FB2BC7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96264-580F-48AC-827C-20977AF5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3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DFEFF1-EBA1-41B3-9C28-7DABE9270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FDE86-2638-42E0-B5C4-358AF7896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5BC0C-7E39-4F9F-9D18-3794A78B2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AE86B-EE38-4913-8039-574CE5BC1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7882C-0615-4B67-BF9F-FBE7503F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4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F5AB-8702-443F-9890-1EA12F64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F97CB-01E5-4FC7-BD97-3C6FD560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D6BB-6559-41B7-BF6D-074FC592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3C016-DB76-4C64-B3B7-F1BDDA06C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C4238-155F-4C6F-9259-B1EF513D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BDC7-8882-4BA8-B162-4641148A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B9A1-EEE0-454C-9EAF-C43DA95EA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BE86F-7E5E-4DAD-BFB8-FD4E6CF7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43B7C-9229-4555-99A6-B9F880298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5E567-5308-4E0A-97D0-1F42BF33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3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02B8-D242-4E61-A289-96A51A73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8CD2-C620-4B1E-87D8-AD0F3E812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00656-899B-4809-B3EB-F0ED3D702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19B72-285C-4B95-BAE9-FDFCE0B4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70732-9225-49CF-9E89-09DE1A0C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C996E-F2A4-4133-8273-9E84A128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0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7C3B5-2FBC-4A4E-AB93-25DBC30A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CC0DC-3E45-4467-B5B0-A5E6B88A6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D4D9D-F11E-414E-849F-647AF11ED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FC919-2806-4C0E-8732-0B237D8CB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9EBDC-6899-4737-998B-5A49B834C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6D68F-06CA-46F3-88DC-3AEDDB4D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34A14-A230-4AB5-B7C5-2A9D142B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544B5-5CF1-4666-BA94-2489ADAB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65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11D0-DC9A-4F62-B94C-7399FDF8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C8CA4-6959-4658-B4EC-36166B68C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89659-1D30-4676-860D-7F2A295A0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A8E03-1EFD-4C41-A097-8095A669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0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51D43-64BE-48D9-9FD8-C7916AA8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6E161-D623-4DDD-A307-F0E758E8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91B0C-C8BE-45C9-9DB9-77EB55A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8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C853-88A1-4A61-A510-EB099927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716-CC9E-4779-8980-13F6F51B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4A901-1BF0-4DB2-9C67-2C13D604B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45F61-DE99-4D68-9852-62A4AAC2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870EE-5A46-40B9-A718-0EBB62220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0F6B0-C5E0-4B7F-9CDF-00CDADF7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2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BB1A-14A0-44D5-BD2D-8708F35C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9B85E-8D18-4E4E-BF0C-0C36070E2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D81F4-39A6-4A5C-8B34-F5F7405C1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E36EB-7F3D-41C8-A54D-386FC1D0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74393-D39D-4B4F-8E49-1572D4948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9B2E7-CB03-4212-A053-5919B27F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B5558E-2378-4075-AA8B-A9FACD9E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CBF1D-BE22-4FE6-A7A6-5167580B1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7C76C-2A42-46DA-BD35-8CA1CF900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766AB-8200-4197-89AB-8E4A662A8AA7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6A8F1-74A0-47CA-B389-6DE60C5E1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AA77C-E523-4C9D-B956-C05385911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6E939-F0A6-430B-96C5-02AB252A2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0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303D2F-1572-45F7-9BD2-9FEC177EEE5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4C7E27-E21C-4411-9AF4-65DD4D15A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4014252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Andreea-Cristina Mazarianu</a:t>
            </a:r>
          </a:p>
          <a:p>
            <a:r>
              <a:rPr lang="en-US" dirty="0">
                <a:solidFill>
                  <a:schemeClr val="bg1"/>
                </a:solidFill>
              </a:rPr>
              <a:t>S188697</a:t>
            </a:r>
          </a:p>
          <a:p>
            <a:r>
              <a:rPr lang="en-US" dirty="0">
                <a:solidFill>
                  <a:schemeClr val="bg1"/>
                </a:solidFill>
              </a:rPr>
              <a:t>Client: Cyclosion Games (Danny Colclough)</a:t>
            </a:r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EDD109D-6C56-44E4-907E-293FE16B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46" y="903679"/>
            <a:ext cx="6647702" cy="280721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8136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9" y="365124"/>
            <a:ext cx="576678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How did the produced work benefit the client?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3F07-4DFC-497C-BE24-69055F72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58" y="2230576"/>
            <a:ext cx="5908828" cy="408753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Created a visualization of some of the future game elements – contributing towards the game design’s document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Game-ready 2D sprites 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Provided promotional material to advertise the game idea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5875A4-1321-4C2D-A62A-24371D1B20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8" t="5325" r="20595" b="-1361"/>
          <a:stretch/>
        </p:blipFill>
        <p:spPr>
          <a:xfrm>
            <a:off x="7784296" y="243821"/>
            <a:ext cx="3828616" cy="639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0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41" y="18255"/>
            <a:ext cx="379240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3F07-4DFC-497C-BE24-69055F72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44" y="1129043"/>
            <a:ext cx="10515600" cy="542088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Communication: E-mail, Facebook Messenger, Discord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Sharing Files: Shared Dropbox</a:t>
            </a:r>
          </a:p>
          <a:p>
            <a:r>
              <a:rPr lang="en-US" dirty="0">
                <a:solidFill>
                  <a:schemeClr val="bg1"/>
                </a:solidFill>
              </a:rPr>
              <a:t>All communication recorded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as part of the meeting minutes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document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A83B-3F57-48E0-85DF-E0AF3188F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664" y="4208766"/>
            <a:ext cx="4777273" cy="2341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BE01CF-5F74-4D2C-85A9-18674F46DE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92648" y="1614282"/>
            <a:ext cx="9210289" cy="24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764" y="118324"/>
            <a:ext cx="420431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Self-management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C64D6-3558-4F0F-BE4F-3CCBF7B89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859" y="3552729"/>
            <a:ext cx="6522466" cy="2949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27B6F-E716-4E0D-BC67-13B3A4B7D773}"/>
              </a:ext>
            </a:extLst>
          </p:cNvPr>
          <p:cNvSpPr txBox="1"/>
          <p:nvPr/>
        </p:nvSpPr>
        <p:spPr>
          <a:xfrm>
            <a:off x="927462" y="1648513"/>
            <a:ext cx="3852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Trello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 Do Written Lists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Meeting Agendas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B3C7E-166D-4CB7-9512-3C235C1E0B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222"/>
          <a:stretch/>
        </p:blipFill>
        <p:spPr>
          <a:xfrm>
            <a:off x="4464787" y="1443887"/>
            <a:ext cx="2356488" cy="1896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422D8-4F7A-4F7A-AB76-47D35852B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13" t="24458" r="10612" b="23563"/>
          <a:stretch/>
        </p:blipFill>
        <p:spPr>
          <a:xfrm>
            <a:off x="7154186" y="3799184"/>
            <a:ext cx="2413939" cy="162871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AB68FAE-5F8D-4761-A6C9-28DB87F6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9" t="12293" r="9709" b="16211"/>
          <a:stretch/>
        </p:blipFill>
        <p:spPr bwMode="auto">
          <a:xfrm rot="5400000">
            <a:off x="9400839" y="4182307"/>
            <a:ext cx="2949440" cy="218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C1B17C-596B-4464-A26B-9EEA58625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 t="6203" r="4394" b="11016"/>
          <a:stretch/>
        </p:blipFill>
        <p:spPr bwMode="auto">
          <a:xfrm>
            <a:off x="7037848" y="389499"/>
            <a:ext cx="4929308" cy="33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5C1A91-B168-4261-8FC5-0266AAA81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6" r="6186"/>
          <a:stretch/>
        </p:blipFill>
        <p:spPr bwMode="auto">
          <a:xfrm>
            <a:off x="7154185" y="5537273"/>
            <a:ext cx="2413939" cy="12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26200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2164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02" y="123598"/>
            <a:ext cx="5376421" cy="109081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Client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3F07-4DFC-497C-BE24-69055F72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08" y="1159224"/>
            <a:ext cx="6054572" cy="557517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u="sng" dirty="0">
                <a:solidFill>
                  <a:schemeClr val="bg1"/>
                </a:solidFill>
              </a:rPr>
              <a:t>Platform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Computer 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u="sng" dirty="0">
                <a:solidFill>
                  <a:schemeClr val="bg1"/>
                </a:solidFill>
              </a:rPr>
              <a:t>Game Specifications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2D, indie, adventure game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u="sng" dirty="0">
                <a:solidFill>
                  <a:schemeClr val="bg1"/>
                </a:solidFill>
              </a:rPr>
              <a:t>Theme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Sci-Fi, discovery, duty, redemption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u="sng" dirty="0">
                <a:solidFill>
                  <a:schemeClr val="bg1"/>
                </a:solidFill>
              </a:rPr>
              <a:t>Lore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Mark_2, a broken robot, wakes up in an abandoned facility and embarks on a journey of self-discovery, rebuilding himself on the way and finding out despicable truths that put the entire humanity in danger. </a:t>
            </a:r>
          </a:p>
          <a:p>
            <a:pPr marL="0" indent="0">
              <a:buNone/>
            </a:pPr>
            <a:r>
              <a:rPr lang="en-US" sz="2400" u="sng" dirty="0">
                <a:solidFill>
                  <a:schemeClr val="bg1"/>
                </a:solidFill>
              </a:rPr>
              <a:t>Style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Minimalistic, block colours, predominantly greys and tones of blue/yellows, black outline, minimal rendering to suggest materials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u="sng" dirty="0">
                <a:solidFill>
                  <a:schemeClr val="bg1"/>
                </a:solidFill>
              </a:rPr>
              <a:t>Deliverables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oncept art for pick-ups, main character (final and at different stages during the game), possible enemies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FEEFF-A12E-4CA5-A8DA-0FBA7EA3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725" y="123598"/>
            <a:ext cx="5376421" cy="66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7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20" y="0"/>
            <a:ext cx="419544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Task Prioritization 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33EB08-714A-461B-80DB-DB56A7814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5820977" cy="612775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F524B2-3920-402B-9E1D-6B03C31B3D4E}"/>
              </a:ext>
            </a:extLst>
          </p:cNvPr>
          <p:cNvSpPr txBox="1"/>
          <p:nvPr/>
        </p:nvSpPr>
        <p:spPr>
          <a:xfrm>
            <a:off x="532660" y="1535837"/>
            <a:ext cx="50001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Initial: </a:t>
            </a:r>
          </a:p>
          <a:p>
            <a:r>
              <a:rPr lang="en-US" dirty="0">
                <a:solidFill>
                  <a:schemeClr val="bg1"/>
                </a:solidFill>
              </a:rPr>
              <a:t>1. Main Character</a:t>
            </a:r>
          </a:p>
          <a:p>
            <a:r>
              <a:rPr lang="en-US" dirty="0">
                <a:solidFill>
                  <a:schemeClr val="bg1"/>
                </a:solidFill>
              </a:rPr>
              <a:t>2. Character at different stages of the game (destroyed, no limbs to fully built and armored)</a:t>
            </a:r>
          </a:p>
          <a:p>
            <a:r>
              <a:rPr lang="en-US" dirty="0">
                <a:solidFill>
                  <a:schemeClr val="bg1"/>
                </a:solidFill>
              </a:rPr>
              <a:t>3. Assets - Pick-ups</a:t>
            </a:r>
          </a:p>
          <a:p>
            <a:r>
              <a:rPr lang="en-US" dirty="0">
                <a:solidFill>
                  <a:schemeClr val="bg1"/>
                </a:solidFill>
              </a:rPr>
              <a:t>4. Different types of enemies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Re-scoped:</a:t>
            </a:r>
          </a:p>
          <a:p>
            <a:r>
              <a:rPr lang="en-US" dirty="0">
                <a:solidFill>
                  <a:schemeClr val="bg1"/>
                </a:solidFill>
              </a:rPr>
              <a:t>1. Assets – Pickups</a:t>
            </a:r>
          </a:p>
          <a:p>
            <a:r>
              <a:rPr lang="en-US" dirty="0">
                <a:solidFill>
                  <a:schemeClr val="bg1"/>
                </a:solidFill>
              </a:rPr>
              <a:t>2. Main Character (final form- fully built and armored)</a:t>
            </a:r>
          </a:p>
          <a:p>
            <a:r>
              <a:rPr lang="en-US" dirty="0">
                <a:solidFill>
                  <a:schemeClr val="bg1"/>
                </a:solidFill>
              </a:rPr>
              <a:t>3. Additional: Game Logo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Each asset required: moodboards to be compiled, concept art sheet with possible designs, iterated and refined 2D sprite of the chosen design</a:t>
            </a:r>
          </a:p>
        </p:txBody>
      </p:sp>
    </p:spTree>
    <p:extLst>
      <p:ext uri="{BB962C8B-B14F-4D97-AF65-F5344CB8AC3E}">
        <p14:creationId xmlns:p14="http://schemas.microsoft.com/office/powerpoint/2010/main" val="272951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65" y="87910"/>
            <a:ext cx="3946864" cy="98549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Project Timeline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EB10ED-A143-4887-A8FB-499B83E3F651}"/>
              </a:ext>
            </a:extLst>
          </p:cNvPr>
          <p:cNvCxnSpPr>
            <a:cxnSpLocks/>
          </p:cNvCxnSpPr>
          <p:nvPr/>
        </p:nvCxnSpPr>
        <p:spPr>
          <a:xfrm>
            <a:off x="949910" y="3997170"/>
            <a:ext cx="1053779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93B44A-BD8D-4611-87EA-6C5F9246E9AF}"/>
              </a:ext>
            </a:extLst>
          </p:cNvPr>
          <p:cNvSpPr txBox="1"/>
          <p:nvPr/>
        </p:nvSpPr>
        <p:spPr>
          <a:xfrm>
            <a:off x="1149654" y="4409978"/>
            <a:ext cx="93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5FE05-8945-458A-AA1E-8F409A1030AD}"/>
              </a:ext>
            </a:extLst>
          </p:cNvPr>
          <p:cNvSpPr txBox="1"/>
          <p:nvPr/>
        </p:nvSpPr>
        <p:spPr>
          <a:xfrm>
            <a:off x="2308188" y="3334864"/>
            <a:ext cx="93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1E47-C876-4467-AAB9-A8EC99F91554}"/>
              </a:ext>
            </a:extLst>
          </p:cNvPr>
          <p:cNvSpPr txBox="1"/>
          <p:nvPr/>
        </p:nvSpPr>
        <p:spPr>
          <a:xfrm>
            <a:off x="3240345" y="4391505"/>
            <a:ext cx="93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F652B-C303-4F56-8D7F-0D9C9F3435EB}"/>
              </a:ext>
            </a:extLst>
          </p:cNvPr>
          <p:cNvSpPr txBox="1"/>
          <p:nvPr/>
        </p:nvSpPr>
        <p:spPr>
          <a:xfrm>
            <a:off x="4492280" y="3349480"/>
            <a:ext cx="93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5B94D2-BC27-4C36-91E0-3F8D5DC59CA4}"/>
              </a:ext>
            </a:extLst>
          </p:cNvPr>
          <p:cNvSpPr txBox="1"/>
          <p:nvPr/>
        </p:nvSpPr>
        <p:spPr>
          <a:xfrm>
            <a:off x="5754575" y="4407037"/>
            <a:ext cx="93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1EEDC-6115-4261-B1A9-7612755D522E}"/>
              </a:ext>
            </a:extLst>
          </p:cNvPr>
          <p:cNvSpPr txBox="1"/>
          <p:nvPr/>
        </p:nvSpPr>
        <p:spPr>
          <a:xfrm>
            <a:off x="7042666" y="3334864"/>
            <a:ext cx="93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C9502D-4E79-402C-9DB4-9B518FB7E974}"/>
              </a:ext>
            </a:extLst>
          </p:cNvPr>
          <p:cNvSpPr txBox="1"/>
          <p:nvPr/>
        </p:nvSpPr>
        <p:spPr>
          <a:xfrm>
            <a:off x="8502768" y="4407037"/>
            <a:ext cx="93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A4E1C-0B9D-4C29-893D-C95A9227AD5D}"/>
              </a:ext>
            </a:extLst>
          </p:cNvPr>
          <p:cNvSpPr txBox="1"/>
          <p:nvPr/>
        </p:nvSpPr>
        <p:spPr>
          <a:xfrm>
            <a:off x="9593053" y="3334864"/>
            <a:ext cx="93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BB08E-532F-4ACB-9C39-3AE0DDE38DC0}"/>
              </a:ext>
            </a:extLst>
          </p:cNvPr>
          <p:cNvSpPr txBox="1"/>
          <p:nvPr/>
        </p:nvSpPr>
        <p:spPr>
          <a:xfrm>
            <a:off x="829323" y="3597675"/>
            <a:ext cx="1289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  <a:r>
              <a:rPr lang="en-US" sz="1200" baseline="30000" dirty="0">
                <a:solidFill>
                  <a:schemeClr val="bg1"/>
                </a:solidFill>
              </a:rPr>
              <a:t>st</a:t>
            </a:r>
            <a:r>
              <a:rPr lang="en-US" sz="1200" dirty="0">
                <a:solidFill>
                  <a:schemeClr val="bg1"/>
                </a:solidFill>
              </a:rPr>
              <a:t> February 2020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ADCAA-6258-464C-B9DE-1AC2D9C9FFE2}"/>
              </a:ext>
            </a:extLst>
          </p:cNvPr>
          <p:cNvSpPr txBox="1"/>
          <p:nvPr/>
        </p:nvSpPr>
        <p:spPr>
          <a:xfrm>
            <a:off x="10525210" y="3597675"/>
            <a:ext cx="1289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</a:t>
            </a:r>
            <a:r>
              <a:rPr lang="en-US" sz="1200" baseline="30000" dirty="0">
                <a:solidFill>
                  <a:schemeClr val="bg1"/>
                </a:solidFill>
              </a:rPr>
              <a:t>th</a:t>
            </a:r>
            <a:r>
              <a:rPr lang="en-US" sz="1200" dirty="0">
                <a:solidFill>
                  <a:schemeClr val="bg1"/>
                </a:solidFill>
              </a:rPr>
              <a:t> May 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072C66-EE1E-4D99-988C-5546F8100B45}"/>
              </a:ext>
            </a:extLst>
          </p:cNvPr>
          <p:cNvSpPr txBox="1"/>
          <p:nvPr/>
        </p:nvSpPr>
        <p:spPr>
          <a:xfrm>
            <a:off x="949910" y="4809253"/>
            <a:ext cx="1578372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Deliverables: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Energy Vials &amp; Upgrade Kit </a:t>
            </a:r>
            <a:r>
              <a:rPr lang="en-US" sz="1200" dirty="0" err="1">
                <a:solidFill>
                  <a:schemeClr val="bg1"/>
                </a:solidFill>
              </a:rPr>
              <a:t>Moodboard</a:t>
            </a:r>
            <a:r>
              <a:rPr lang="en-US" sz="1200" dirty="0">
                <a:solidFill>
                  <a:schemeClr val="bg1"/>
                </a:solidFill>
              </a:rPr>
              <a:t>/Concept and Variations/Iterated Exported Sprites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15BE8-5C8C-495C-A9FF-E0B0BB4BD040}"/>
              </a:ext>
            </a:extLst>
          </p:cNvPr>
          <p:cNvSpPr txBox="1"/>
          <p:nvPr/>
        </p:nvSpPr>
        <p:spPr>
          <a:xfrm>
            <a:off x="1985080" y="2062931"/>
            <a:ext cx="157837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Deliverables: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Charger Weapon </a:t>
            </a:r>
            <a:r>
              <a:rPr lang="en-US" sz="1200" dirty="0" err="1">
                <a:solidFill>
                  <a:schemeClr val="bg1"/>
                </a:solidFill>
              </a:rPr>
              <a:t>Moodboard</a:t>
            </a:r>
            <a:r>
              <a:rPr lang="en-US" sz="1200" dirty="0">
                <a:solidFill>
                  <a:schemeClr val="bg1"/>
                </a:solidFill>
              </a:rPr>
              <a:t>/Concept and Variations/Iterated Exported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6939F-4EF9-4CBA-82B5-CF3F372C0EF2}"/>
              </a:ext>
            </a:extLst>
          </p:cNvPr>
          <p:cNvSpPr txBox="1"/>
          <p:nvPr/>
        </p:nvSpPr>
        <p:spPr>
          <a:xfrm>
            <a:off x="3051880" y="4808272"/>
            <a:ext cx="157837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Deliverables: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Health Pick-up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Moodboard</a:t>
            </a:r>
            <a:r>
              <a:rPr lang="en-US" sz="1200" dirty="0">
                <a:solidFill>
                  <a:schemeClr val="bg1"/>
                </a:solidFill>
              </a:rPr>
              <a:t>/Concept and Variations/Iterated Exported Sprite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6F1BD-32EF-4CDB-B04E-F4FEB3B719DA}"/>
              </a:ext>
            </a:extLst>
          </p:cNvPr>
          <p:cNvSpPr txBox="1"/>
          <p:nvPr/>
        </p:nvSpPr>
        <p:spPr>
          <a:xfrm>
            <a:off x="4176203" y="1519290"/>
            <a:ext cx="1578372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Deliverables: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Data Cores </a:t>
            </a:r>
            <a:r>
              <a:rPr lang="en-US" sz="1200" dirty="0" err="1">
                <a:solidFill>
                  <a:schemeClr val="bg1"/>
                </a:solidFill>
              </a:rPr>
              <a:t>Moodboard</a:t>
            </a:r>
            <a:r>
              <a:rPr lang="en-US" sz="1200" dirty="0">
                <a:solidFill>
                  <a:schemeClr val="bg1"/>
                </a:solidFill>
              </a:rPr>
              <a:t>/Concept and Variations/Iterated Exported Sprites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Game Logo and Thumbnail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18A252-B556-474C-B2A8-93F9C3EA41C0}"/>
              </a:ext>
            </a:extLst>
          </p:cNvPr>
          <p:cNvSpPr txBox="1"/>
          <p:nvPr/>
        </p:nvSpPr>
        <p:spPr>
          <a:xfrm>
            <a:off x="5511091" y="4808272"/>
            <a:ext cx="1578372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Deliverables: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Key Card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Moodboard</a:t>
            </a:r>
            <a:r>
              <a:rPr lang="en-US" sz="1200" dirty="0">
                <a:solidFill>
                  <a:schemeClr val="bg1"/>
                </a:solidFill>
              </a:rPr>
              <a:t>/Concept and Variations/Iterated Exported Sprite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Include Game Logo in all Concept Art Sheets Made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FA9112-D23A-4738-9E0F-CC0A7FCB2B79}"/>
              </a:ext>
            </a:extLst>
          </p:cNvPr>
          <p:cNvSpPr txBox="1"/>
          <p:nvPr/>
        </p:nvSpPr>
        <p:spPr>
          <a:xfrm>
            <a:off x="6686732" y="2627285"/>
            <a:ext cx="157837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Deliverables: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Transceiver and Shield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Concept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08F032-D8AB-4F18-947F-6D7F10A5D01A}"/>
              </a:ext>
            </a:extLst>
          </p:cNvPr>
          <p:cNvSpPr txBox="1"/>
          <p:nvPr/>
        </p:nvSpPr>
        <p:spPr>
          <a:xfrm>
            <a:off x="8179660" y="4808271"/>
            <a:ext cx="157837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Deliverables: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Ideation sketches for the Main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56AACB-FA48-42FA-A2C2-743FB75D2D99}"/>
              </a:ext>
            </a:extLst>
          </p:cNvPr>
          <p:cNvSpPr txBox="1"/>
          <p:nvPr/>
        </p:nvSpPr>
        <p:spPr>
          <a:xfrm>
            <a:off x="9269945" y="2494485"/>
            <a:ext cx="1578372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Deliverables: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Final Concept for the Fully Built Main Character</a:t>
            </a:r>
          </a:p>
        </p:txBody>
      </p:sp>
    </p:spTree>
    <p:extLst>
      <p:ext uri="{BB962C8B-B14F-4D97-AF65-F5344CB8AC3E}">
        <p14:creationId xmlns:p14="http://schemas.microsoft.com/office/powerpoint/2010/main" val="86510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2362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Deliverables Showcase</a:t>
            </a:r>
          </a:p>
        </p:txBody>
      </p:sp>
    </p:spTree>
    <p:extLst>
      <p:ext uri="{BB962C8B-B14F-4D97-AF65-F5344CB8AC3E}">
        <p14:creationId xmlns:p14="http://schemas.microsoft.com/office/powerpoint/2010/main" val="395587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97" y="254566"/>
            <a:ext cx="3266999" cy="72778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Moodboards 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97982-549B-4B22-B82B-C3E90896B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84" y="1072346"/>
            <a:ext cx="4248992" cy="2390058"/>
          </a:xfrm>
        </p:spPr>
      </p:pic>
      <p:pic>
        <p:nvPicPr>
          <p:cNvPr id="8" name="Picture 7" descr="A picture containing sitting&#10;&#10;Description automatically generated">
            <a:extLst>
              <a:ext uri="{FF2B5EF4-FFF2-40B4-BE49-F238E27FC236}">
                <a16:creationId xmlns:a16="http://schemas.microsoft.com/office/drawing/2014/main" id="{0A05B9CC-D4DE-4FA5-A14D-82A0871B4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26" y="1072346"/>
            <a:ext cx="4032325" cy="2390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11A355-CC3D-4364-AEAA-7AAEFC0D4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35" y="3627486"/>
            <a:ext cx="2388637" cy="297594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04D273-926E-47BE-A331-B03A615D8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33" y="3627486"/>
            <a:ext cx="3468059" cy="297594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DC9AF36-F848-4CA5-B37A-7A8616023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315" y="3627486"/>
            <a:ext cx="2694886" cy="29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985" y="315795"/>
            <a:ext cx="7128029" cy="7794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Pick-ups Concept Art</a:t>
            </a:r>
          </a:p>
        </p:txBody>
      </p:sp>
      <p:pic>
        <p:nvPicPr>
          <p:cNvPr id="6" name="Content Placeholder 5" descr="A picture containing food&#10;&#10;Description automatically generated">
            <a:extLst>
              <a:ext uri="{FF2B5EF4-FFF2-40B4-BE49-F238E27FC236}">
                <a16:creationId xmlns:a16="http://schemas.microsoft.com/office/drawing/2014/main" id="{1137D19F-029D-44D4-9996-78E5B7F1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95" y="1393448"/>
            <a:ext cx="3703449" cy="2083190"/>
          </a:xfr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1B3D49-364F-4983-93CC-C68EF7CF8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84" y="1393448"/>
            <a:ext cx="3703449" cy="2083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43DAC6-B946-4951-87D0-77CFF11C8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74" y="1411053"/>
            <a:ext cx="3703449" cy="208319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82FFC793-47EB-4211-B4B0-125CC7D68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272" y="3960883"/>
            <a:ext cx="3703449" cy="2065585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751160A-0AAB-4F0F-B365-417CE6DEB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74" y="3974879"/>
            <a:ext cx="3703449" cy="208319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046BAB-59BA-4784-AD2C-DF9354DB0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10" y="3728650"/>
            <a:ext cx="1811820" cy="27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4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803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097" y="396268"/>
            <a:ext cx="6550981" cy="7794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Main Character Concept Art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47065A13-73AB-4580-A5F6-CEE8F89C5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66" y="1539625"/>
            <a:ext cx="5659872" cy="464481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DE01F-96BC-4859-93EC-5166510B9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8" y="155975"/>
            <a:ext cx="3045369" cy="654604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DB671D2-8A97-49B0-B13F-9334C97C4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99" y="1539625"/>
            <a:ext cx="2357504" cy="46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5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D7D9F-CB2F-4BC0-A673-E3A9AFBA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alphaModFix amt="1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CE3B4-A2E5-4167-BFAB-B8336DB6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24" y="226241"/>
            <a:ext cx="256194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2D Sprites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96DC9C-9B3A-4DEC-97D3-684F109C233E}"/>
              </a:ext>
            </a:extLst>
          </p:cNvPr>
          <p:cNvSpPr txBox="1">
            <a:spLocks/>
          </p:cNvSpPr>
          <p:nvPr/>
        </p:nvSpPr>
        <p:spPr>
          <a:xfrm>
            <a:off x="8367207" y="226240"/>
            <a:ext cx="2561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Promo Art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6FC4D9-85F5-4A9C-B9BD-09ED1C18E8B5}"/>
              </a:ext>
            </a:extLst>
          </p:cNvPr>
          <p:cNvSpPr/>
          <p:nvPr/>
        </p:nvSpPr>
        <p:spPr>
          <a:xfrm>
            <a:off x="261036" y="1376039"/>
            <a:ext cx="6843323" cy="5078027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 descr="A picture containing photo, table, sitting, stool&#10;&#10;Description automatically generated">
            <a:extLst>
              <a:ext uri="{FF2B5EF4-FFF2-40B4-BE49-F238E27FC236}">
                <a16:creationId xmlns:a16="http://schemas.microsoft.com/office/drawing/2014/main" id="{10245644-8095-4163-985E-DFB25217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43895"/>
            <a:ext cx="1210870" cy="2039788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895C4E-81DE-4069-B298-40A1FA836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27" y="3949101"/>
            <a:ext cx="2019873" cy="1218211"/>
          </a:xfrm>
          <a:prstGeom prst="rect">
            <a:avLst/>
          </a:prstGeom>
        </p:spPr>
      </p:pic>
      <p:pic>
        <p:nvPicPr>
          <p:cNvPr id="11" name="Picture 10" descr="A picture containing food, cake, table, white&#10;&#10;Description automatically generated">
            <a:extLst>
              <a:ext uri="{FF2B5EF4-FFF2-40B4-BE49-F238E27FC236}">
                <a16:creationId xmlns:a16="http://schemas.microsoft.com/office/drawing/2014/main" id="{DD00DA79-57BD-4B4E-A2E7-52400EF5B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94" y="3918741"/>
            <a:ext cx="1210871" cy="2083822"/>
          </a:xfrm>
          <a:prstGeom prst="rect">
            <a:avLst/>
          </a:prstGeom>
        </p:spPr>
      </p:pic>
      <p:pic>
        <p:nvPicPr>
          <p:cNvPr id="13" name="Picture 12" descr="A picture containing mirror, drawing&#10;&#10;Description automatically generated">
            <a:extLst>
              <a:ext uri="{FF2B5EF4-FFF2-40B4-BE49-F238E27FC236}">
                <a16:creationId xmlns:a16="http://schemas.microsoft.com/office/drawing/2014/main" id="{C5021FF4-D8A2-45DB-82F9-E44033276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76" y="5330540"/>
            <a:ext cx="2240444" cy="849086"/>
          </a:xfrm>
          <a:prstGeom prst="rect">
            <a:avLst/>
          </a:prstGeom>
        </p:spPr>
      </p:pic>
      <p:pic>
        <p:nvPicPr>
          <p:cNvPr id="15" name="Picture 14" descr="A close up of a computer&#10;&#10;Description automatically generated">
            <a:extLst>
              <a:ext uri="{FF2B5EF4-FFF2-40B4-BE49-F238E27FC236}">
                <a16:creationId xmlns:a16="http://schemas.microsoft.com/office/drawing/2014/main" id="{D10DBD76-CE71-498C-AA9B-2DF8B4185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8" y="1801993"/>
            <a:ext cx="1939475" cy="1587282"/>
          </a:xfrm>
          <a:prstGeom prst="rect">
            <a:avLst/>
          </a:prstGeom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5C88DC5D-F940-42CE-BB80-5FEDB477A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00" y="1690688"/>
            <a:ext cx="1725729" cy="180816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D1A3180E-8D3B-4B4A-823F-134C5B42A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34" y="1690688"/>
            <a:ext cx="1725729" cy="18081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A87ACBE-C58C-4F11-9FCF-A45A605127D4}"/>
              </a:ext>
            </a:extLst>
          </p:cNvPr>
          <p:cNvSpPr/>
          <p:nvPr/>
        </p:nvSpPr>
        <p:spPr>
          <a:xfrm>
            <a:off x="7365398" y="1376540"/>
            <a:ext cx="4565566" cy="5078027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B18582D-44D4-4F4D-95C2-047FCF12DD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58" y="1551803"/>
            <a:ext cx="3735045" cy="1577247"/>
          </a:xfrm>
          <a:prstGeom prst="rect">
            <a:avLst/>
          </a:prstGeom>
        </p:spPr>
      </p:pic>
      <p:pic>
        <p:nvPicPr>
          <p:cNvPr id="25" name="Picture 24" descr="A picture containing street&#10;&#10;Description automatically generated">
            <a:extLst>
              <a:ext uri="{FF2B5EF4-FFF2-40B4-BE49-F238E27FC236}">
                <a16:creationId xmlns:a16="http://schemas.microsoft.com/office/drawing/2014/main" id="{E7F601A3-C113-4ADF-B4DD-237863B956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56" y="3129050"/>
            <a:ext cx="3110247" cy="311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4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420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Client Brief</vt:lpstr>
      <vt:lpstr>Task Prioritization </vt:lpstr>
      <vt:lpstr>Project Timeline</vt:lpstr>
      <vt:lpstr>Deliverables Showcase</vt:lpstr>
      <vt:lpstr>Moodboards </vt:lpstr>
      <vt:lpstr>Pick-ups Concept Art</vt:lpstr>
      <vt:lpstr>Main Character Concept Art</vt:lpstr>
      <vt:lpstr>2D Sprites</vt:lpstr>
      <vt:lpstr>How did the produced work benefit the client?</vt:lpstr>
      <vt:lpstr>Communication</vt:lpstr>
      <vt:lpstr>Self-management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SnowQueen</dc:creator>
  <cp:lastModifiedBy>SnowQueen</cp:lastModifiedBy>
  <cp:revision>62</cp:revision>
  <dcterms:created xsi:type="dcterms:W3CDTF">2020-05-14T15:45:30Z</dcterms:created>
  <dcterms:modified xsi:type="dcterms:W3CDTF">2020-05-14T23:35:02Z</dcterms:modified>
</cp:coreProperties>
</file>